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70" r:id="rId14"/>
    <p:sldId id="269" r:id="rId15"/>
    <p:sldId id="268" r:id="rId16"/>
    <p:sldId id="272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A9E"/>
    <a:srgbClr val="A3C25C"/>
    <a:srgbClr val="CC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69EA-BEE5-4963-B79B-308CE73E3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53D02-2B86-4900-A88E-6DFD1F551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CE40-5451-46F8-9147-5D53169A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F78E6-78DB-42E5-AAAF-3D11288E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>
                <a:solidFill>
                  <a:srgbClr val="398A9E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en-GB" dirty="0"/>
              <a:t>www.visioned.org.uk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9FEEB-3A8E-4DE4-8CDE-D2A9978F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243E69-5827-4897-BFC3-51071A445DE4}"/>
              </a:ext>
            </a:extLst>
          </p:cNvPr>
          <p:cNvSpPr/>
          <p:nvPr userDrawn="1"/>
        </p:nvSpPr>
        <p:spPr>
          <a:xfrm>
            <a:off x="-301840" y="201206"/>
            <a:ext cx="7634796" cy="1318426"/>
          </a:xfrm>
          <a:prstGeom prst="roundRect">
            <a:avLst/>
          </a:prstGeom>
          <a:solidFill>
            <a:srgbClr val="398A9E"/>
          </a:solidFill>
          <a:ln w="57150">
            <a:solidFill>
              <a:srgbClr val="A3C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Gymnastics &amp; Literacy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4C24F7-81B3-490C-B1AF-003FC211CC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9" y="23813"/>
            <a:ext cx="4522939" cy="15076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0CB320-744F-4E6B-9348-76AEDE1A8C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023" y="5735637"/>
            <a:ext cx="1169964" cy="116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0653-81B3-4740-BAB2-EFA6F185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6EAB2-FC4B-43DD-9179-073EFA85A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2A0D6-301C-49D9-BEBB-983C3D53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072D3-E777-4E49-83D3-E99B6132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783E3-BBB4-4D55-88CD-00F43BDA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3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88E9C-8F88-467C-B52D-FF5D816B2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84CCB-DE20-41E0-8F58-B45EEC229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31C08-40BF-44D3-AD4F-F26FA380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5EC0-D515-49D8-BA30-D63B7F3F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5DBA-2B94-4629-AA8F-455AA87D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9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2B32A-E30B-4909-96ED-4BF42DD3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2440-7855-4F2C-894D-1A663AD3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ED276-2456-4232-B188-EF34D795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6D09C-E508-45CA-A86D-5DDA1D9F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16FE4-91CD-440F-A520-E735625F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8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1979-C3E4-4C9F-819C-943D1E6D1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209A6-36E7-4E16-87B3-39C2D77E8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318A-DA3A-4727-9E97-1A8F5786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6CFD3-C08D-4A7B-A515-6ADD59A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EA81-2B20-4595-9BF0-476157B6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9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347E-E365-4CB9-B197-6A423F79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E0560-9917-4F88-8687-F1240B600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FF810-8052-4AE1-933C-E98B9FD6C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B3BD-69A2-44BC-AD2A-502930BE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5AD60-09FF-464B-8977-D9AEF125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8B33-FAEE-4AA6-B6B0-52B09FD8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9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AA00C-C0AE-476B-B290-BF56BE34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B5619-F07C-42BB-BAA4-CD821ADAE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29519-F2BC-4435-A068-0B08ADB7B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D354B-F144-435F-9D35-EFF4E3BBA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B8319-9C1E-48A9-BCFF-C4BD85B66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1DA73-1E50-4BDE-8001-D21C546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19B20-DF5B-45A3-AA8D-EA2F4CF8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5791-9E74-4EA7-B65F-AF978155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3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07D1-76A1-4618-94F3-CC32CC8B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574A7-8584-4C64-ACD8-A389B432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415B0-11A0-4C3D-B93B-87F0E767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A7AF3-8EC3-490D-B39F-E896D629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9231B-5F1B-484C-B4B2-DCE9CCF5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F8D97C-4466-4537-8032-B3C4D611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D2602-892E-4191-8B01-47FF5A81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7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317C-86BA-4BEC-9043-43281604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CA9CC-5F5D-41F4-BC1A-E07FEDF24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C444D-FEF6-44BF-B4B9-FB1C74228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8BD0F-6B7F-4BBD-83E9-988CBBD1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8F17D-994D-496E-99DB-57D32DC51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E9120-A908-43DB-B52B-78C34059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7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A7B4-4645-4211-8989-0308C214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ACB7AC-A360-4E2B-9021-49A151B96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5A7A6-2CF3-4E70-878C-4136623D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A4321-CE49-4C68-AC2F-06FCAEE5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CED71-4087-4190-81BD-B8E46748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BF62F-3BB1-464D-B711-F62E7400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8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CF5CD-7299-4732-B9B1-560F52A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88EAA-4AFF-48B3-B488-6ABE6829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7A92-8A39-4FCE-B0FE-C6B23AE82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EE94-FA81-42EF-9908-A933F9478B6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FA66A-180A-4C59-A8F8-38562418A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85792-116C-4AD8-B55D-2AF239624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4E9D-4B43-4B5E-BCFE-A62ACA649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5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ymnastics Equipment for Schools | Springboard Supplies">
            <a:extLst>
              <a:ext uri="{FF2B5EF4-FFF2-40B4-BE49-F238E27FC236}">
                <a16:creationId xmlns:a16="http://schemas.microsoft.com/office/drawing/2014/main" id="{1912BE03-235B-4271-8C07-6FB9DC168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111" y="1746680"/>
            <a:ext cx="7131728" cy="511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Trestles</a:t>
            </a:r>
          </a:p>
        </p:txBody>
      </p:sp>
    </p:spTree>
    <p:extLst>
      <p:ext uri="{BB962C8B-B14F-4D97-AF65-F5344CB8AC3E}">
        <p14:creationId xmlns:p14="http://schemas.microsoft.com/office/powerpoint/2010/main" val="224466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7305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Gym Time Cat Ladder</a:t>
            </a:r>
          </a:p>
        </p:txBody>
      </p:sp>
      <p:pic>
        <p:nvPicPr>
          <p:cNvPr id="12290" name="Picture 2" descr="Educational Furniture | Gym Time Range">
            <a:extLst>
              <a:ext uri="{FF2B5EF4-FFF2-40B4-BE49-F238E27FC236}">
                <a16:creationId xmlns:a16="http://schemas.microsoft.com/office/drawing/2014/main" id="{5AEE2CBA-6603-457D-8590-BC2D88137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025" y="1871662"/>
            <a:ext cx="6109366" cy="43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33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566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Foam Gymnastic Box</a:t>
            </a:r>
          </a:p>
        </p:txBody>
      </p:sp>
      <p:pic>
        <p:nvPicPr>
          <p:cNvPr id="11266" name="Picture 2" descr="Bob Woolmer Sales - Gymnastics - Junior, Primary, Senior">
            <a:extLst>
              <a:ext uri="{FF2B5EF4-FFF2-40B4-BE49-F238E27FC236}">
                <a16:creationId xmlns:a16="http://schemas.microsoft.com/office/drawing/2014/main" id="{13658542-9E57-449E-B600-3EBC65019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798" y="1669187"/>
            <a:ext cx="5188813" cy="518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8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Balance Beam</a:t>
            </a:r>
          </a:p>
        </p:txBody>
      </p:sp>
      <p:pic>
        <p:nvPicPr>
          <p:cNvPr id="10242" name="Picture 2" descr="Gym Mats and Gymnastics Equipment | Stadia Sports">
            <a:extLst>
              <a:ext uri="{FF2B5EF4-FFF2-40B4-BE49-F238E27FC236}">
                <a16:creationId xmlns:a16="http://schemas.microsoft.com/office/drawing/2014/main" id="{F3817DAC-0A25-4360-A557-6E65D6F62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" y="1695450"/>
            <a:ext cx="5668486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75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Vaulting Box</a:t>
            </a:r>
          </a:p>
        </p:txBody>
      </p:sp>
      <p:pic>
        <p:nvPicPr>
          <p:cNvPr id="13314" name="Picture 2" descr="Timber vaulting box">
            <a:extLst>
              <a:ext uri="{FF2B5EF4-FFF2-40B4-BE49-F238E27FC236}">
                <a16:creationId xmlns:a16="http://schemas.microsoft.com/office/drawing/2014/main" id="{1746D73C-4717-4D82-9ADD-4B6D16BEC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628" y="1752600"/>
            <a:ext cx="5256983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92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Mat</a:t>
            </a:r>
          </a:p>
        </p:txBody>
      </p:sp>
      <p:pic>
        <p:nvPicPr>
          <p:cNvPr id="14340" name="Picture 4" descr="Search results for: 'deluxe' - Continental Sports Ltd">
            <a:extLst>
              <a:ext uri="{FF2B5EF4-FFF2-40B4-BE49-F238E27FC236}">
                <a16:creationId xmlns:a16="http://schemas.microsoft.com/office/drawing/2014/main" id="{68D549C1-8A57-42E9-95F2-AD0BF88E1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" y="1628775"/>
            <a:ext cx="5277961" cy="531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344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Linking Plank</a:t>
            </a:r>
          </a:p>
        </p:txBody>
      </p:sp>
      <p:pic>
        <p:nvPicPr>
          <p:cNvPr id="15362" name="Picture 2" descr="TIMBER LINKING PLANK - bishopsport.co.uk">
            <a:extLst>
              <a:ext uri="{FF2B5EF4-FFF2-40B4-BE49-F238E27FC236}">
                <a16:creationId xmlns:a16="http://schemas.microsoft.com/office/drawing/2014/main" id="{31591B69-5AEE-4E9B-9245-64C69E53C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4" y="1628774"/>
            <a:ext cx="5629275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36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Linking Ladder</a:t>
            </a:r>
          </a:p>
        </p:txBody>
      </p:sp>
      <p:pic>
        <p:nvPicPr>
          <p:cNvPr id="16386" name="Picture 2" descr="Bridging ladder">
            <a:extLst>
              <a:ext uri="{FF2B5EF4-FFF2-40B4-BE49-F238E27FC236}">
                <a16:creationId xmlns:a16="http://schemas.microsoft.com/office/drawing/2014/main" id="{41FDADF2-C68C-40E5-9B2D-D19802472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545" y="1763374"/>
            <a:ext cx="586684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6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Vaulting Horse</a:t>
            </a:r>
          </a:p>
        </p:txBody>
      </p:sp>
      <p:pic>
        <p:nvPicPr>
          <p:cNvPr id="17412" name="Picture 4" descr="Square Ended Vaulting Horse - Bob Woolmer Sports">
            <a:extLst>
              <a:ext uri="{FF2B5EF4-FFF2-40B4-BE49-F238E27FC236}">
                <a16:creationId xmlns:a16="http://schemas.microsoft.com/office/drawing/2014/main" id="{1B061057-8D02-457C-A2AD-FD495A695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743075"/>
            <a:ext cx="52387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898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4952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Gym Time Trestles</a:t>
            </a:r>
          </a:p>
        </p:txBody>
      </p:sp>
      <p:pic>
        <p:nvPicPr>
          <p:cNvPr id="19458" name="Picture 2" descr="Niels Larsen Gymnastics Trestles - Gymnastics Equipment">
            <a:extLst>
              <a:ext uri="{FF2B5EF4-FFF2-40B4-BE49-F238E27FC236}">
                <a16:creationId xmlns:a16="http://schemas.microsoft.com/office/drawing/2014/main" id="{C89426AC-471B-49AE-B666-F5984DA6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0" y="1657350"/>
            <a:ext cx="561975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41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Blank</a:t>
            </a:r>
          </a:p>
        </p:txBody>
      </p:sp>
    </p:spTree>
    <p:extLst>
      <p:ext uri="{BB962C8B-B14F-4D97-AF65-F5344CB8AC3E}">
        <p14:creationId xmlns:p14="http://schemas.microsoft.com/office/powerpoint/2010/main" val="276062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190140" y="2068497"/>
            <a:ext cx="5716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Movement Table</a:t>
            </a:r>
          </a:p>
        </p:txBody>
      </p:sp>
      <p:pic>
        <p:nvPicPr>
          <p:cNvPr id="5122" name="Picture 2" descr="Agility Tables &amp; Trestles | Sports Hall Services Ltd">
            <a:extLst>
              <a:ext uri="{FF2B5EF4-FFF2-40B4-BE49-F238E27FC236}">
                <a16:creationId xmlns:a16="http://schemas.microsoft.com/office/drawing/2014/main" id="{A45B9DAE-39EF-4F6B-9712-DB996D9D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809" y="1801796"/>
            <a:ext cx="5388191" cy="478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2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Agility Trestle</a:t>
            </a:r>
          </a:p>
        </p:txBody>
      </p:sp>
      <p:pic>
        <p:nvPicPr>
          <p:cNvPr id="4098" name="Picture 2" descr="Buy Gym Agility Trestles | TTS">
            <a:extLst>
              <a:ext uri="{FF2B5EF4-FFF2-40B4-BE49-F238E27FC236}">
                <a16:creationId xmlns:a16="http://schemas.microsoft.com/office/drawing/2014/main" id="{9C285371-9AF0-48BE-B1FB-1F6E30293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5" y="1724025"/>
            <a:ext cx="48577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24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Folding A-Frame</a:t>
            </a:r>
          </a:p>
        </p:txBody>
      </p:sp>
      <p:pic>
        <p:nvPicPr>
          <p:cNvPr id="3074" name="Picture 2" descr="LITA FOLDING TRESTLE - bishopsport.co.uk">
            <a:extLst>
              <a:ext uri="{FF2B5EF4-FFF2-40B4-BE49-F238E27FC236}">
                <a16:creationId xmlns:a16="http://schemas.microsoft.com/office/drawing/2014/main" id="{D5B8B9C8-5FBE-420E-AE94-33C8414A6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826" y="1685925"/>
            <a:ext cx="4808924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30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10300" y="2058972"/>
            <a:ext cx="5609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Gym Time Ladder</a:t>
            </a:r>
          </a:p>
        </p:txBody>
      </p:sp>
      <p:pic>
        <p:nvPicPr>
          <p:cNvPr id="2050" name="Picture 2" descr="Gym Time">
            <a:extLst>
              <a:ext uri="{FF2B5EF4-FFF2-40B4-BE49-F238E27FC236}">
                <a16:creationId xmlns:a16="http://schemas.microsoft.com/office/drawing/2014/main" id="{382A5D23-1710-4360-9B17-868EB49D7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581149"/>
            <a:ext cx="599964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7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573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Gym Time Linking Bars</a:t>
            </a:r>
          </a:p>
        </p:txBody>
      </p:sp>
      <p:pic>
        <p:nvPicPr>
          <p:cNvPr id="6146" name="Picture 2" descr="Gym Time">
            <a:extLst>
              <a:ext uri="{FF2B5EF4-FFF2-40B4-BE49-F238E27FC236}">
                <a16:creationId xmlns:a16="http://schemas.microsoft.com/office/drawing/2014/main" id="{8EF5A757-429D-49DE-ADF1-A4A7A5BAD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75" y="1685924"/>
            <a:ext cx="5762625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53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inking Pole – Nissen Leisure Limited">
            <a:extLst>
              <a:ext uri="{FF2B5EF4-FFF2-40B4-BE49-F238E27FC236}">
                <a16:creationId xmlns:a16="http://schemas.microsoft.com/office/drawing/2014/main" id="{0B373590-814C-4971-9E6E-A93230203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81175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Linking Pole</a:t>
            </a:r>
          </a:p>
        </p:txBody>
      </p:sp>
    </p:spTree>
    <p:extLst>
      <p:ext uri="{BB962C8B-B14F-4D97-AF65-F5344CB8AC3E}">
        <p14:creationId xmlns:p14="http://schemas.microsoft.com/office/powerpoint/2010/main" val="285607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Bench</a:t>
            </a:r>
          </a:p>
        </p:txBody>
      </p:sp>
      <p:pic>
        <p:nvPicPr>
          <p:cNvPr id="7170" name="Picture 2" descr="Gym Mats and Gymnastics Equipment | Stadia Sports">
            <a:extLst>
              <a:ext uri="{FF2B5EF4-FFF2-40B4-BE49-F238E27FC236}">
                <a16:creationId xmlns:a16="http://schemas.microsoft.com/office/drawing/2014/main" id="{29A1C595-A767-4B9A-9E8B-C8CFBED2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89" y="1970565"/>
            <a:ext cx="5982811" cy="488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26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BE448-DF98-4155-A7FB-4893EFCEC262}"/>
              </a:ext>
            </a:extLst>
          </p:cNvPr>
          <p:cNvSpPr txBox="1"/>
          <p:nvPr/>
        </p:nvSpPr>
        <p:spPr>
          <a:xfrm>
            <a:off x="6285390" y="2068497"/>
            <a:ext cx="5095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Segoe UI Black" panose="020B0A02040204020203" pitchFamily="34" charset="0"/>
                <a:ea typeface="Segoe UI Black" panose="020B0A02040204020203" pitchFamily="34" charset="0"/>
              </a:rPr>
              <a:t>Mat Trolley</a:t>
            </a:r>
          </a:p>
        </p:txBody>
      </p:sp>
      <p:pic>
        <p:nvPicPr>
          <p:cNvPr id="9218" name="Picture 2" descr="Lita Folding Trestle Table - Bob Woolmer Sports">
            <a:extLst>
              <a:ext uri="{FF2B5EF4-FFF2-40B4-BE49-F238E27FC236}">
                <a16:creationId xmlns:a16="http://schemas.microsoft.com/office/drawing/2014/main" id="{A13814FE-1DD0-4269-AAD6-C8624188C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038" y="1669001"/>
            <a:ext cx="5437573" cy="54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0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</Words>
  <Application>Microsoft Office PowerPoint</Application>
  <PresentationFormat>Widescreen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Radmore</dc:creator>
  <cp:lastModifiedBy>martinradmore@visioned.org.uk</cp:lastModifiedBy>
  <cp:revision>10</cp:revision>
  <dcterms:created xsi:type="dcterms:W3CDTF">2020-05-21T17:07:12Z</dcterms:created>
  <dcterms:modified xsi:type="dcterms:W3CDTF">2022-01-07T09:50:50Z</dcterms:modified>
</cp:coreProperties>
</file>